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9" r:id="rId2"/>
    <p:sldId id="257" r:id="rId3"/>
    <p:sldId id="260" r:id="rId4"/>
    <p:sldId id="258" r:id="rId5"/>
    <p:sldId id="269" r:id="rId6"/>
    <p:sldId id="271" r:id="rId7"/>
    <p:sldId id="270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63" r:id="rId18"/>
    <p:sldId id="265" r:id="rId19"/>
    <p:sldId id="266" r:id="rId20"/>
    <p:sldId id="267" r:id="rId21"/>
    <p:sldId id="268" r:id="rId22"/>
    <p:sldId id="26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5EAC724-B034-4F10-A9E8-56851A79B8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0872BB-3892-4F66-9266-36ADB83FAD5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CA138F-B9BA-4997-B3C2-DA8B17B6D5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E86FBF-0AC4-4904-8ED7-0BD6E9AC71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0737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  <a:t>1/3/2025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265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1/3/2025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75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226200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81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6033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1520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132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887669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2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2426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411343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35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1/3/2025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605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1/3/2025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03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54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  <p:sldLayoutId id="2147483660" r:id="rId7"/>
    <p:sldLayoutId id="2147483659" r:id="rId8"/>
    <p:sldLayoutId id="2147483658" r:id="rId9"/>
    <p:sldLayoutId id="2147483661" r:id="rId10"/>
    <p:sldLayoutId id="2147483656" r:id="rId11"/>
    <p:sldLayoutId id="2147483657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3.2 Activity diagram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cây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13AB58-307C-40D8-BC88-9E829A4D1DF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863117"/>
            <a:ext cx="5943600" cy="446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74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3.3 Database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47B42-DC21-47DC-9C9C-59080A09D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532" y="2103316"/>
            <a:ext cx="7486136" cy="3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44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10377506" cy="519663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ký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r>
              <a:rPr lang="en-US" dirty="0"/>
              <a:t>								2.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85C731-4091-4529-93D3-7003E77D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999980"/>
            <a:ext cx="5456271" cy="31814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B046AE-8804-4EE9-974B-DEED9513D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88" y="2974019"/>
            <a:ext cx="5656627" cy="304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1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10377506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Trang </a:t>
            </a:r>
            <a:r>
              <a:rPr lang="en-US" dirty="0" err="1"/>
              <a:t>chủ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A355B-462E-4DC3-BC38-DDAC40EBB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989" y="1537898"/>
            <a:ext cx="9352677" cy="46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18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10377506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754672-5425-4925-83E5-1D072E50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001" y="1288002"/>
            <a:ext cx="5298654" cy="489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10377506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5.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4403DF-F3E6-4499-B470-27F9845F8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724" y="1605070"/>
            <a:ext cx="7347751" cy="441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08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10377506" cy="5196634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  <a:p>
            <a:pPr lvl="1"/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tiềm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nhu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 startAt="2"/>
            </a:pPr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  <a:p>
            <a:pPr lvl="1"/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chatbot </a:t>
            </a:r>
            <a:r>
              <a:rPr lang="en-US" dirty="0" err="1"/>
              <a:t>để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trồng</a:t>
            </a: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						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69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08E1B1-D9CD-415A-BCE5-B57F39B2F3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6941D0-D074-43AE-8875-C4BDC98AD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91CA00-8B5A-4B5F-AE21-CF0691D6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00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AD8A-1EA9-C7CE-D797-0A3D974F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4CFAC5-863F-C743-EE8D-B9564CC43E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D1CE8-660D-F65D-7BA2-062181F1E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516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87B8F-671E-899B-3B95-4CCE696DE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BA6010-86B5-CA9E-6538-49958090D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C8E2D656-4DFD-D837-76D3-A143B0106EB5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BAF409-B126-D20D-BE76-1D4AFBEB4A8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428433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6634" y="331380"/>
            <a:ext cx="3174367" cy="95297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386634" y="2219413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BÁO CÁO PROJECT III</a:t>
            </a: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65399"/>
            <a:ext cx="83933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2800" b="0" dirty="0" err="1"/>
              <a:t>Đề</a:t>
            </a:r>
            <a:r>
              <a:rPr lang="en-US" sz="2800" b="0" dirty="0"/>
              <a:t> </a:t>
            </a:r>
            <a:r>
              <a:rPr lang="en-US" sz="2800" b="0" dirty="0" err="1"/>
              <a:t>tài</a:t>
            </a:r>
            <a:r>
              <a:rPr lang="en-US" sz="2800" b="0" dirty="0"/>
              <a:t>: </a:t>
            </a:r>
            <a:r>
              <a:rPr lang="en-US" sz="2800" b="0" dirty="0" err="1"/>
              <a:t>Xây</a:t>
            </a:r>
            <a:r>
              <a:rPr lang="en-US" sz="2800" b="0" dirty="0"/>
              <a:t> </a:t>
            </a:r>
            <a:r>
              <a:rPr lang="en-US" sz="2800" b="0" dirty="0" err="1"/>
              <a:t>dựng</a:t>
            </a:r>
            <a:r>
              <a:rPr lang="en-US" sz="2800" b="0" dirty="0"/>
              <a:t> </a:t>
            </a:r>
            <a:r>
              <a:rPr lang="en-US" sz="2800" b="0" dirty="0" err="1"/>
              <a:t>hệ</a:t>
            </a:r>
            <a:r>
              <a:rPr lang="en-US" sz="2800" b="0" dirty="0"/>
              <a:t> </a:t>
            </a:r>
            <a:r>
              <a:rPr lang="en-US" sz="2800" b="0" dirty="0" err="1"/>
              <a:t>thống</a:t>
            </a:r>
            <a:r>
              <a:rPr lang="en-US" sz="2800" b="0" dirty="0"/>
              <a:t> IOT t</a:t>
            </a:r>
            <a:r>
              <a:rPr lang="vi-VN" sz="2800" b="0" dirty="0"/>
              <a:t>ư</a:t>
            </a:r>
            <a:r>
              <a:rPr lang="en-US" sz="2800" b="0" dirty="0" err="1"/>
              <a:t>ới</a:t>
            </a:r>
            <a:r>
              <a:rPr lang="en-US" sz="2800" b="0" dirty="0"/>
              <a:t> </a:t>
            </a:r>
            <a:r>
              <a:rPr lang="en-US" sz="2800" b="0" dirty="0" err="1"/>
              <a:t>cây</a:t>
            </a:r>
            <a:r>
              <a:rPr lang="en-US" sz="2800" b="0" dirty="0"/>
              <a:t> </a:t>
            </a:r>
            <a:r>
              <a:rPr lang="en-US" sz="2800" b="0" dirty="0" err="1"/>
              <a:t>tự</a:t>
            </a:r>
            <a:r>
              <a:rPr lang="en-US" sz="2800" b="0" dirty="0"/>
              <a:t> </a:t>
            </a:r>
            <a:r>
              <a:rPr lang="en-US" sz="2800" b="0" dirty="0" err="1"/>
              <a:t>động</a:t>
            </a:r>
            <a:r>
              <a:rPr lang="en-US" sz="2800" b="0" dirty="0"/>
              <a:t> </a:t>
            </a:r>
            <a:r>
              <a:rPr lang="en-US" sz="2800" b="0" dirty="0" err="1"/>
              <a:t>điều</a:t>
            </a:r>
            <a:r>
              <a:rPr lang="en-US" sz="2800" b="0" dirty="0"/>
              <a:t> </a:t>
            </a:r>
            <a:r>
              <a:rPr lang="en-US" sz="2800" b="0" dirty="0" err="1"/>
              <a:t>khiển</a:t>
            </a:r>
            <a:r>
              <a:rPr lang="en-US" sz="2800" b="0" dirty="0"/>
              <a:t> qua web</a:t>
            </a:r>
          </a:p>
          <a:p>
            <a:endParaRPr lang="en-US" sz="2800" b="0" dirty="0"/>
          </a:p>
          <a:p>
            <a:r>
              <a:rPr lang="en-US" sz="2400" b="0" dirty="0" err="1"/>
              <a:t>Giảng</a:t>
            </a:r>
            <a:r>
              <a:rPr lang="en-US" sz="2400" b="0" dirty="0"/>
              <a:t> </a:t>
            </a:r>
            <a:r>
              <a:rPr lang="en-US" sz="2400" b="0" dirty="0" err="1"/>
              <a:t>viên</a:t>
            </a:r>
            <a:r>
              <a:rPr lang="en-US" sz="2400" b="0" dirty="0"/>
              <a:t> h</a:t>
            </a:r>
            <a:r>
              <a:rPr lang="vi-VN" sz="2400" b="0" dirty="0"/>
              <a:t>ư</a:t>
            </a:r>
            <a:r>
              <a:rPr lang="en-US" sz="2400" b="0" dirty="0" err="1"/>
              <a:t>ớng</a:t>
            </a:r>
            <a:r>
              <a:rPr lang="en-US" sz="2400" b="0" dirty="0"/>
              <a:t> </a:t>
            </a:r>
            <a:r>
              <a:rPr lang="en-US" sz="2400" b="0" dirty="0" err="1"/>
              <a:t>dẫn</a:t>
            </a:r>
            <a:r>
              <a:rPr lang="en-US" sz="2400" b="0" dirty="0"/>
              <a:t>: Ts. </a:t>
            </a:r>
            <a:r>
              <a:rPr lang="en-US" sz="2400" b="0" dirty="0" err="1"/>
              <a:t>Đinh</a:t>
            </a:r>
            <a:r>
              <a:rPr lang="en-US" sz="2400" b="0" dirty="0"/>
              <a:t> </a:t>
            </a:r>
            <a:r>
              <a:rPr lang="en-US" sz="2400" b="0" dirty="0" err="1"/>
              <a:t>Thị</a:t>
            </a:r>
            <a:r>
              <a:rPr lang="en-US" sz="2400" b="0" dirty="0"/>
              <a:t> </a:t>
            </a:r>
            <a:r>
              <a:rPr lang="en-US" sz="2400" b="0" dirty="0" err="1"/>
              <a:t>Hà</a:t>
            </a:r>
            <a:r>
              <a:rPr lang="en-US" sz="2400" b="0" dirty="0"/>
              <a:t> Ly</a:t>
            </a:r>
          </a:p>
          <a:p>
            <a:r>
              <a:rPr lang="en-US" sz="2400" b="0" dirty="0" err="1"/>
              <a:t>Sinh</a:t>
            </a:r>
            <a:r>
              <a:rPr lang="en-US" sz="2400" b="0" dirty="0"/>
              <a:t> </a:t>
            </a:r>
            <a:r>
              <a:rPr lang="en-US" sz="2400" b="0" dirty="0" err="1"/>
              <a:t>viên</a:t>
            </a:r>
            <a:r>
              <a:rPr lang="en-US" sz="2400" b="0" dirty="0"/>
              <a:t> </a:t>
            </a:r>
            <a:r>
              <a:rPr lang="en-US" sz="2400" b="0" dirty="0" err="1"/>
              <a:t>thực</a:t>
            </a:r>
            <a:r>
              <a:rPr lang="en-US" sz="2400" b="0" dirty="0"/>
              <a:t> </a:t>
            </a:r>
            <a:r>
              <a:rPr lang="en-US" sz="2400" b="0" dirty="0" err="1"/>
              <a:t>hiện</a:t>
            </a:r>
            <a:r>
              <a:rPr lang="en-US" sz="2400" b="0" dirty="0"/>
              <a:t>: </a:t>
            </a:r>
            <a:r>
              <a:rPr lang="en-US" sz="2400" b="0" dirty="0" err="1"/>
              <a:t>Đinh</a:t>
            </a:r>
            <a:r>
              <a:rPr lang="en-US" sz="2400" b="0" dirty="0"/>
              <a:t> </a:t>
            </a:r>
            <a:r>
              <a:rPr lang="en-US" sz="2400" b="0" dirty="0" err="1"/>
              <a:t>Thủy</a:t>
            </a:r>
            <a:r>
              <a:rPr lang="en-US" sz="2400" b="0" dirty="0"/>
              <a:t> D</a:t>
            </a:r>
            <a:r>
              <a:rPr lang="vi-VN" sz="2400" b="0" dirty="0"/>
              <a:t>ư</a:t>
            </a:r>
            <a:r>
              <a:rPr lang="en-US" sz="2400" b="0" dirty="0" err="1"/>
              <a:t>ơng</a:t>
            </a:r>
            <a:r>
              <a:rPr lang="en-US" sz="2400" b="0" dirty="0"/>
              <a:t> – 20215553</a:t>
            </a:r>
          </a:p>
          <a:p>
            <a:endParaRPr lang="en-US" sz="2400" b="0" dirty="0"/>
          </a:p>
          <a:p>
            <a:r>
              <a:rPr lang="en-US" sz="2000" b="0" i="1" dirty="0" err="1"/>
              <a:t>Hà</a:t>
            </a:r>
            <a:r>
              <a:rPr lang="en-US" sz="2000" b="0" i="1" dirty="0"/>
              <a:t> </a:t>
            </a:r>
            <a:r>
              <a:rPr lang="en-US" sz="2000" b="0" i="1" dirty="0" err="1"/>
              <a:t>Nội</a:t>
            </a:r>
            <a:r>
              <a:rPr lang="en-US" sz="2000" b="0" i="1" dirty="0"/>
              <a:t>, </a:t>
            </a:r>
            <a:r>
              <a:rPr lang="en-US" sz="2000" b="0" i="1" dirty="0" err="1"/>
              <a:t>ngày</a:t>
            </a:r>
            <a:r>
              <a:rPr lang="en-US" sz="2000" b="0" i="1" dirty="0"/>
              <a:t> 25 </a:t>
            </a:r>
            <a:r>
              <a:rPr lang="en-US" sz="2000" b="0" i="1" dirty="0" err="1"/>
              <a:t>tháng</a:t>
            </a:r>
            <a:r>
              <a:rPr lang="en-US" sz="2000" b="0" i="1" dirty="0"/>
              <a:t> 12 </a:t>
            </a:r>
            <a:r>
              <a:rPr lang="en-US" sz="2000" b="0" i="1" dirty="0" err="1"/>
              <a:t>năm</a:t>
            </a:r>
            <a:r>
              <a:rPr lang="en-US" sz="2000" b="0" i="1" dirty="0"/>
              <a:t>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BCDCA-26D1-DE31-7955-F13FF981A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44802-0381-50A3-7C85-B7B6ED4EFE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30FB4F-C0E4-5A49-AA97-BCAA527E8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68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248DCA-B91F-BC5A-64CE-246CF3581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A308EB-C22C-0699-31DF-5588F4DDA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99678272-23D5-2910-516A-D7EDB6A7FE52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E00C4E-0536-65FC-3882-BD908064E9B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594598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605763" y="286945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6000" dirty="0"/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B3AB5-95DF-4273-871C-843529DB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lục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3E091-9DCD-4DE7-96D1-A93E44E0F5B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B879D-D188-4DA3-8675-F8BCF379A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3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nông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tiễn</a:t>
            </a:r>
            <a:r>
              <a:rPr lang="en-US" dirty="0"/>
              <a:t> </a:t>
            </a:r>
            <a:r>
              <a:rPr lang="en-US" dirty="0" err="1"/>
              <a:t>cao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 descr="Giải pháp tưới tiêu cây trồng bằng hệ thống tưới tự động tiên tiến">
            <a:extLst>
              <a:ext uri="{FF2B5EF4-FFF2-40B4-BE49-F238E27FC236}">
                <a16:creationId xmlns:a16="http://schemas.microsoft.com/office/drawing/2014/main" id="{2EE31D1D-F1BE-4A13-A610-7B1CB0491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33" y="920850"/>
            <a:ext cx="3804956" cy="25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3DB4CB89-9FFF-4E27-8670-86545D24A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32" y="3707400"/>
            <a:ext cx="3804955" cy="23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đến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thân</a:t>
            </a:r>
            <a:r>
              <a:rPr lang="en-US" dirty="0"/>
              <a:t> </a:t>
            </a:r>
            <a:r>
              <a:rPr lang="en-US" dirty="0" err="1"/>
              <a:t>thiện</a:t>
            </a:r>
            <a:r>
              <a:rPr lang="en-US" dirty="0"/>
              <a:t>, </a:t>
            </a:r>
            <a:r>
              <a:rPr lang="en-US" dirty="0" err="1"/>
              <a:t>dễ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hóa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internet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chăm</a:t>
            </a:r>
            <a:r>
              <a:rPr lang="en-US" dirty="0"/>
              <a:t> </a:t>
            </a:r>
            <a:r>
              <a:rPr lang="en-US" dirty="0" err="1"/>
              <a:t>sóc</a:t>
            </a:r>
            <a:r>
              <a:rPr lang="en-US" dirty="0"/>
              <a:t> </a:t>
            </a:r>
            <a:r>
              <a:rPr lang="en-US" dirty="0" err="1"/>
              <a:t>cây</a:t>
            </a:r>
            <a:r>
              <a:rPr lang="en-US" dirty="0"/>
              <a:t> </a:t>
            </a:r>
            <a:r>
              <a:rPr lang="en-US" dirty="0" err="1"/>
              <a:t>trồng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gánh</a:t>
            </a:r>
            <a:r>
              <a:rPr lang="en-US" dirty="0"/>
              <a:t> </a:t>
            </a:r>
            <a:r>
              <a:rPr lang="en-US" dirty="0" err="1"/>
              <a:t>nặng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050" name="Picture 2" descr="Thiết kế một trang website thân thiện với người dùng gồm những gì? - Công  ty thiết kế website - phát triển công nghệ IT Express">
            <a:extLst>
              <a:ext uri="{FF2B5EF4-FFF2-40B4-BE49-F238E27FC236}">
                <a16:creationId xmlns:a16="http://schemas.microsoft.com/office/drawing/2014/main" id="{383BF36D-70A6-44EC-8EE3-30E7FA980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31" y="1034639"/>
            <a:ext cx="3777643" cy="25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6" name="Picture 8" descr="Tự động hoá | Hiểu về các hệ thống tự động hoá - microtechia">
            <a:extLst>
              <a:ext uri="{FF2B5EF4-FFF2-40B4-BE49-F238E27FC236}">
                <a16:creationId xmlns:a16="http://schemas.microsoft.com/office/drawing/2014/main" id="{FD3E79E4-6568-4060-B5E9-466C09D7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031" y="3897044"/>
            <a:ext cx="3777643" cy="21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3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Esp32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Máy</a:t>
            </a:r>
            <a:r>
              <a:rPr lang="en-US" dirty="0"/>
              <a:t> b</a:t>
            </a:r>
            <a:r>
              <a:rPr lang="vi-VN" dirty="0"/>
              <a:t>ơ</a:t>
            </a:r>
            <a:r>
              <a:rPr lang="en-US" dirty="0"/>
              <a:t>m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8028E00D-5870-4D86-95B1-DE2AD67EE67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06352" y="959360"/>
            <a:ext cx="2893695" cy="1595627"/>
          </a:xfrm>
          <a:prstGeom prst="rect">
            <a:avLst/>
          </a:prstGeom>
        </p:spPr>
      </p:pic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EE15F-BDC5-4B85-A79F-96859C0086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2486" y="2650751"/>
            <a:ext cx="3089809" cy="1925810"/>
          </a:xfrm>
          <a:prstGeom prst="rect">
            <a:avLst/>
          </a:prstGeom>
        </p:spPr>
      </p:pic>
      <p:pic>
        <p:nvPicPr>
          <p:cNvPr id="3078" name="Picture 6" descr="MÁY BƠM NƯỚC MINI 5V Điện Tử 360(E360)">
            <a:extLst>
              <a:ext uri="{FF2B5EF4-FFF2-40B4-BE49-F238E27FC236}">
                <a16:creationId xmlns:a16="http://schemas.microsoft.com/office/drawing/2014/main" id="{4BA2FEF6-5F6E-4C4D-993B-8F91AF555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789" y="3948091"/>
            <a:ext cx="2366021" cy="2370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08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80" name="Picture 8" descr="ESP32: Getting Started with Firebase (Realtime Database) | Random Nerd  Tutorials">
            <a:extLst>
              <a:ext uri="{FF2B5EF4-FFF2-40B4-BE49-F238E27FC236}">
                <a16:creationId xmlns:a16="http://schemas.microsoft.com/office/drawing/2014/main" id="{0D68A02A-44DA-4092-982F-167D502D95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72"/>
          <a:stretch/>
        </p:blipFill>
        <p:spPr bwMode="auto">
          <a:xfrm>
            <a:off x="757468" y="2581264"/>
            <a:ext cx="7143750" cy="24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B06643-2D8D-4FF9-8812-B18F9AF31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33" b="51097"/>
          <a:stretch/>
        </p:blipFill>
        <p:spPr>
          <a:xfrm rot="2112355">
            <a:off x="7936000" y="4786376"/>
            <a:ext cx="1131887" cy="1928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2D2838-C73F-4F96-A7EB-F90A5E0E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21158">
            <a:off x="7753092" y="2283399"/>
            <a:ext cx="1131887" cy="5957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203B5B9-BE22-4B02-BE50-8DE5EB900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116" y="1118586"/>
            <a:ext cx="2267426" cy="1725147"/>
          </a:xfrm>
          <a:prstGeom prst="rect">
            <a:avLst/>
          </a:prstGeom>
        </p:spPr>
      </p:pic>
      <p:pic>
        <p:nvPicPr>
          <p:cNvPr id="18" name="Picture 6" descr="MÁY BƠM NƯỚC MINI 5V Điện Tử 360(E360)">
            <a:extLst>
              <a:ext uri="{FF2B5EF4-FFF2-40B4-BE49-F238E27FC236}">
                <a16:creationId xmlns:a16="http://schemas.microsoft.com/office/drawing/2014/main" id="{4F37902E-9285-4E81-B7E7-198779DDE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2669" y="4477736"/>
            <a:ext cx="1867891" cy="187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418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67FEDC-BCAD-4C57-B6D6-67EDD63A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5" y="1807624"/>
            <a:ext cx="4774317" cy="4211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63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022" y="999980"/>
            <a:ext cx="6506842" cy="519663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3.1 Use case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AutoShape 4" descr="Tự động hoá là gi? Ứng dụng điều khiển tự động hoá">
            <a:extLst>
              <a:ext uri="{FF2B5EF4-FFF2-40B4-BE49-F238E27FC236}">
                <a16:creationId xmlns:a16="http://schemas.microsoft.com/office/drawing/2014/main" id="{FD3C7383-6E95-4CA4-8D70-0586D1FBE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Tự động hoá là gi? Ứng dụng điều khiển tự động hoá">
            <a:extLst>
              <a:ext uri="{FF2B5EF4-FFF2-40B4-BE49-F238E27FC236}">
                <a16:creationId xmlns:a16="http://schemas.microsoft.com/office/drawing/2014/main" id="{EE8DF83A-F14B-49D1-AE69-08E996C80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184656" cy="18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" descr="Soil Moisture Sensor | Download Scientific Diagram">
            <a:extLst>
              <a:ext uri="{FF2B5EF4-FFF2-40B4-BE49-F238E27FC236}">
                <a16:creationId xmlns:a16="http://schemas.microsoft.com/office/drawing/2014/main" id="{3DE3C4DE-78C9-4104-B00E-9150E4C234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4" descr="Soil Moisture Sensor | Download Scientific Diagram">
            <a:extLst>
              <a:ext uri="{FF2B5EF4-FFF2-40B4-BE49-F238E27FC236}">
                <a16:creationId xmlns:a16="http://schemas.microsoft.com/office/drawing/2014/main" id="{0709FC64-659B-472C-9FEB-10D7373013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CC1F9-4329-478C-8CF1-507E961EFE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23695" y="1891662"/>
            <a:ext cx="4918969" cy="422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78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471</Words>
  <Application>Microsoft Office PowerPoint</Application>
  <PresentationFormat>Widescreen</PresentationFormat>
  <Paragraphs>126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Lato</vt:lpstr>
      <vt:lpstr>Office Theme</vt:lpstr>
      <vt:lpstr>PowerPoint Presentation</vt:lpstr>
      <vt:lpstr>PowerPoint Presentation</vt:lpstr>
      <vt:lpstr>Mục lục</vt:lpstr>
      <vt:lpstr>Giới thiệu đề tài</vt:lpstr>
      <vt:lpstr>Giới thiệu đề tài</vt:lpstr>
      <vt:lpstr>Giới thiệu đề tài</vt:lpstr>
      <vt:lpstr>Phân tích thiết kế hệ thống</vt:lpstr>
      <vt:lpstr>Phân tích thiết kế hệ thống</vt:lpstr>
      <vt:lpstr>Phân tích thiết kế hệ thống</vt:lpstr>
      <vt:lpstr>Phân tích thiết kế hệ thống</vt:lpstr>
      <vt:lpstr>Phân tích thiết kế hệ thống</vt:lpstr>
      <vt:lpstr>Triển khai hệ thống</vt:lpstr>
      <vt:lpstr>Triển khai hệ thống</vt:lpstr>
      <vt:lpstr>Triển khai hệ thống</vt:lpstr>
      <vt:lpstr>Triển khai hệ thống</vt:lpstr>
      <vt:lpstr>Kết luận và hướng phát triển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Administrator</cp:lastModifiedBy>
  <cp:revision>19</cp:revision>
  <dcterms:created xsi:type="dcterms:W3CDTF">2021-05-28T04:32:29Z</dcterms:created>
  <dcterms:modified xsi:type="dcterms:W3CDTF">2025-01-03T13:35:24Z</dcterms:modified>
</cp:coreProperties>
</file>